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53" autoAdjust="0"/>
    <p:restoredTop sz="83151"/>
  </p:normalViewPr>
  <p:slideViewPr>
    <p:cSldViewPr snapToGrid="0">
      <p:cViewPr varScale="1">
        <p:scale>
          <a:sx n="83" d="100"/>
          <a:sy n="83" d="100"/>
        </p:scale>
        <p:origin x="24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BB878-B8F0-8F44-9EDB-333045DBCCA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46B72-F748-6B41-8C90-DC46BA5FCB7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9747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大家好</a:t>
            </a:r>
            <a:endParaRPr kumimoji="1" lang="en-US" altLang="zh-TW" dirty="0"/>
          </a:p>
          <a:p>
            <a:r>
              <a:rPr kumimoji="1" lang="zh-TW" altLang="en-US" dirty="0"/>
              <a:t>我們的遊戲專題名稱為</a:t>
            </a:r>
            <a:r>
              <a:rPr kumimoji="1" lang="en-US" altLang="zh-TW" dirty="0"/>
              <a:t>survival </a:t>
            </a:r>
          </a:p>
          <a:p>
            <a:r>
              <a:rPr kumimoji="1" lang="zh-TW" altLang="en-US" dirty="0"/>
              <a:t>中文名稱是狹縫囚生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靈感來源取自鬼抓人類型的遊戲</a:t>
            </a:r>
            <a:endParaRPr kumimoji="1" lang="en-US" altLang="zh-TW" dirty="0"/>
          </a:p>
          <a:p>
            <a:r>
              <a:rPr kumimoji="1" lang="zh-TW" altLang="en-US" dirty="0"/>
              <a:t>當然也不想單純的就只是鬼抓人的型態</a:t>
            </a:r>
            <a:endParaRPr kumimoji="1" lang="en-US" altLang="zh-TW" dirty="0"/>
          </a:p>
          <a:p>
            <a:r>
              <a:rPr kumimoji="1" lang="zh-TW" altLang="en-US" dirty="0"/>
              <a:t>所以我們在遊戲中加入不同類型地圖的設計</a:t>
            </a:r>
            <a:endParaRPr kumimoji="1" lang="en-US" altLang="zh-TW" dirty="0"/>
          </a:p>
          <a:p>
            <a:r>
              <a:rPr kumimoji="1" lang="zh-TW" altLang="en-US" dirty="0"/>
              <a:t>跟變身模式</a:t>
            </a:r>
            <a:endParaRPr kumimoji="1" lang="en-US" altLang="zh-TW" dirty="0"/>
          </a:p>
          <a:p>
            <a:r>
              <a:rPr kumimoji="1" lang="zh-TW" altLang="en-US" dirty="0"/>
              <a:t>稍待</a:t>
            </a:r>
            <a:r>
              <a:rPr kumimoji="1" lang="en-US" altLang="zh-TW" dirty="0"/>
              <a:t>DEMO</a:t>
            </a:r>
            <a:r>
              <a:rPr kumimoji="1" lang="zh-TW" altLang="en-US" dirty="0"/>
              <a:t>影片中會比較清楚的介紹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5968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除了稍後介紹的變身跟特色地圖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畫面上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我們也花了很多心力在讓遊戲一致的可愛風格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讓玩家更能沈浸在遊戲中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  <a:p>
            <a:r>
              <a:rPr kumimoji="1" lang="zh-TW" altLang="en-US" dirty="0"/>
              <a:t>像是在特效動畫的選擇，音樂， 音效</a:t>
            </a:r>
            <a:endParaRPr kumimoji="1" lang="en-US" altLang="zh-TW" dirty="0"/>
          </a:p>
          <a:p>
            <a:r>
              <a:rPr kumimoji="1" lang="zh-TW" altLang="en-US" dirty="0"/>
              <a:t>甚至是遊戲鼠標我們都做了變動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如果你可以細心留意</a:t>
            </a:r>
            <a:endParaRPr kumimoji="1" lang="en-US" altLang="zh-TW" dirty="0"/>
          </a:p>
          <a:p>
            <a:r>
              <a:rPr kumimoji="1" lang="zh-TW" altLang="en-US" dirty="0"/>
              <a:t>我們連施放技能時遊戲鼠標也會改變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550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當然除了畫面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遊戲內容我們也有製作電腦ＡＩ讓單人也能進行遊玩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提供了單人積分模式 屬於比較節奏緩和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跟被抓到就輸了的生存模式 屬於比較快節奏刺激型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讓玩單機也有不同選擇 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470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在製作過程中，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不斷地試玩，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我們有察覺到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朋友之間用連線的方式遊玩這款遊戲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才能真正發揮設計的變身系統跟道具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體會這款遊戲的魅力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所以我們花費很多心力在再多人連線模式中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當然說了這麼多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透過 影片的介紹比較能體會到</a:t>
            </a:r>
            <a:endParaRPr kumimoji="1" lang="en-US" altLang="zh-TW" dirty="0"/>
          </a:p>
          <a:p>
            <a:r>
              <a:rPr kumimoji="1" lang="zh-TW" altLang="en-US" dirty="0"/>
              <a:t>就先來看我們錄製的影片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06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在影片最後</a:t>
            </a:r>
            <a:endParaRPr kumimoji="1" lang="en-US" altLang="zh-TW" dirty="0"/>
          </a:p>
          <a:p>
            <a:r>
              <a:rPr kumimoji="1" lang="zh-TW" altLang="en-US" dirty="0"/>
              <a:t>是我們實際多人連線遊玩的狀況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可以看到流暢度其實已經幾乎像是單機遊玩</a:t>
            </a:r>
            <a:endParaRPr kumimoji="1" lang="en-US" altLang="zh-TW" dirty="0"/>
          </a:p>
          <a:p>
            <a:r>
              <a:rPr kumimoji="1" lang="zh-TW" altLang="en-US" dirty="0"/>
              <a:t>這中間過程真的是修改無數次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第一個就要解決移動同步的困難點</a:t>
            </a:r>
            <a:endParaRPr kumimoji="1" lang="en-US" altLang="zh-TW" dirty="0"/>
          </a:p>
          <a:p>
            <a:r>
              <a:rPr kumimoji="1" lang="zh-TW" altLang="en-US" dirty="0"/>
              <a:t>一開始我們封包是發送玩家的移動指令</a:t>
            </a:r>
            <a:endParaRPr kumimoji="1" lang="en-US" altLang="zh-TW" dirty="0"/>
          </a:p>
          <a:p>
            <a:r>
              <a:rPr kumimoji="1" lang="zh-TW" altLang="en-US" dirty="0"/>
              <a:t>發現常常會有延遲或是移動畫面不同步的狀況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一開始我們的解法是每十秒封包傳送一次位置，去修正移動不同的狀況</a:t>
            </a:r>
            <a:endParaRPr kumimoji="1" lang="en-US" altLang="zh-TW" dirty="0"/>
          </a:p>
          <a:p>
            <a:r>
              <a:rPr kumimoji="1" lang="zh-TW" altLang="en-US" dirty="0"/>
              <a:t>雖然初步解決不同步問題，</a:t>
            </a:r>
            <a:endParaRPr kumimoji="1" lang="en-US" altLang="zh-TW" dirty="0"/>
          </a:p>
          <a:p>
            <a:r>
              <a:rPr kumimoji="1" lang="zh-TW" altLang="en-US" dirty="0"/>
              <a:t>但每十秒一次的間隔，其實遊戲體驗就不太好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當然想過每一幀都傳送位置，但當時會出現角色不斷抖動情形</a:t>
            </a:r>
            <a:endParaRPr kumimoji="1" lang="en-US" altLang="zh-TW" dirty="0"/>
          </a:p>
          <a:p>
            <a:r>
              <a:rPr kumimoji="1" lang="zh-TW" altLang="en-US" dirty="0"/>
              <a:t>那時不清楚原因</a:t>
            </a:r>
            <a:endParaRPr kumimoji="1" lang="en-US" altLang="zh-TW" dirty="0"/>
          </a:p>
          <a:p>
            <a:r>
              <a:rPr kumimoji="1" lang="zh-TW" altLang="en-US" dirty="0"/>
              <a:t>後來有學長提點，因封包同時傳送移動跟位置導致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於是改變作法只傳送位置，才大幅改善移動的問題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當然連線中不是只需要傳送位置</a:t>
            </a:r>
            <a:endParaRPr kumimoji="1" lang="en-US" altLang="zh-TW" dirty="0"/>
          </a:p>
          <a:p>
            <a:r>
              <a:rPr kumimoji="1" lang="zh-TW" altLang="en-US" dirty="0"/>
              <a:t>包括地圖生產的道具被誰吃掉</a:t>
            </a:r>
            <a:endParaRPr kumimoji="1" lang="en-US" altLang="zh-TW" dirty="0"/>
          </a:p>
          <a:p>
            <a:r>
              <a:rPr kumimoji="1" lang="zh-TW" altLang="en-US" dirty="0"/>
              <a:t>鬼抓人角色的變換等等很多 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但我們一一克服了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剩下就希望待會大家試玩能有好的體驗</a:t>
            </a:r>
            <a:endParaRPr kumimoji="1" lang="en-US" altLang="zh-TW" dirty="0"/>
          </a:p>
          <a:p>
            <a:r>
              <a:rPr kumimoji="1" lang="zh-TW" altLang="en-US" dirty="0"/>
              <a:t>也能再給我們意見</a:t>
            </a:r>
            <a:endParaRPr kumimoji="1" lang="en-US" altLang="zh-TW" dirty="0"/>
          </a:p>
          <a:p>
            <a:r>
              <a:rPr kumimoji="1" lang="zh-TW" altLang="en-US" dirty="0"/>
              <a:t>謝謝</a:t>
            </a:r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6B72-F748-6B41-8C90-DC46BA5FCB71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940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B4EC29-B0A8-4327-824F-20424106A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2FDC5F-AC8B-4534-9255-050217BCC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A48179-461F-4711-B747-F2DD8032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FF73EF-4E02-42C8-A3F1-59B40D1B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872CC2-B3CA-4689-9175-4C9CDEDD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73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11689-82B8-4DFD-A354-6C02534B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D9C1418-64F4-4C79-BC42-80250FFCC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8F64B1-E4F7-4C18-A22D-81D58134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9BE77D-30E5-4202-84C8-920A590B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1CDCEF-CA6F-4252-B931-A272B41B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62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3DEA9B8-0BBA-4EF7-BACE-BDCE2FE83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84D924-0342-4EE6-9190-449C0C87A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EDD3AF-0758-4BF4-BB9D-1147CEB74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E5CD8C-4DC6-49E2-A98D-0FCF5219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FF39E8-A813-4E0D-8FD5-D93DAD7A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78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1A067-4DAD-44A1-950E-16C56CC3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448D8A-C4FB-45E1-80D8-999F7A869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74F4AA-9358-41FF-9976-4486AD1E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449375-DE1E-4775-A86D-81A154C6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484D15-95B8-4488-B01F-D650B976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72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D89B1-8451-4429-BB0A-A8559C8C6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F5055D-2F33-4586-B0A8-C65C7A96B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5321BA-38C5-45E1-A4BB-699629FE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020C51-872A-4099-977F-C69270FB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5458EA-8E1E-4592-B0CC-C3C48E9A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10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9D407-E1DC-47F6-BBCB-F485DC70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70E4A2-C4BA-419C-A2DC-F7DCA74E3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6CC5BF1-B6DA-4987-B007-7D8A9FF71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80468B-6C59-4A4E-B413-88BEC4AA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078CC8-1EA9-4409-9583-CD1C6FA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847F8C-858F-4F72-9D2F-C25FD8CC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52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84C686-E03C-4BAB-AA24-F9B3D990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24C88B-D554-44A9-946D-9BB8A31A2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F87943-FEEC-47A8-BE67-D97BCA667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AD119B3-9A70-41B4-943E-63470C420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D3B0F23-EAE7-4960-911F-615BDE3A7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2B1E92A-924F-4ED2-88AC-6C67CFED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6A8750E-DC44-495A-B5C2-7978AEFC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410E9C6-99AF-4D03-9A99-FFD78844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61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AFE2A-BC74-4792-AEF5-4673FDB1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5DBECEB-39B6-4C3B-9B91-2556957C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6768BAF-991C-4C73-80CC-11AFA708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D47238-4AC5-41CE-9840-85A4D868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77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A800B5-EA68-4C1E-A501-4B9B183F1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F3026D9-492B-4345-9309-E4C1A7DE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AAAEC5-A192-4933-80C3-35E6C61F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59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5ED4D2-9E40-4CBC-B821-F4CF0F074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5D570B-DA29-4D87-BB02-F49C33752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9EFA554-7223-4CBE-8CB4-5A0243A9A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C0B85B-75DE-4235-8576-67160D192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D09AAF-987D-47B1-9DCC-8E4DB8AD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A2F46B-E5BE-4692-ABC7-9EC352E1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34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B71351-C5B2-442C-B610-75C85C63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90DA6A2-C181-45A3-80DA-A2BBD24F1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54EB71-9881-4C56-A075-0091F217F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065818-A48A-4D5B-9F97-5FD54CBCB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692BBC-2F75-4240-ADE9-F2F2B7EB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6368DD-8C35-403F-A346-B36E2A94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28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35872AA-6CDB-4D41-B177-F61F280ED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63686-E642-4497-AAD7-EF30744FA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D189B-32B8-4C3A-9515-FB9BF9E9D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F936C-3795-49B8-8DDD-5B0343A83054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EB64CB-8A5F-4D7D-8E4C-5E41DC1CC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F891C4-F6B4-44FC-9D8A-56DB65928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4D9C9-6355-428E-9E14-47A921433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51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CC9BFE-4876-4ADF-B5FC-02B4415BC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924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TW" sz="19900" b="1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Survival</a:t>
            </a:r>
            <a:endParaRPr lang="zh-TW" altLang="en-US" sz="11500" b="1" dirty="0">
              <a:solidFill>
                <a:schemeClr val="bg1"/>
              </a:solidFill>
              <a:latin typeface="Wawati TC" pitchFamily="82" charset="-120"/>
              <a:ea typeface="Wawati TC" pitchFamily="82" charset="-120"/>
              <a:cs typeface="Kenney High" panose="00000400000000000000" pitchFamily="2" charset="-79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F28A2FC-2CC5-4A53-8735-60903950F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553" y="4399478"/>
            <a:ext cx="4685414" cy="704148"/>
          </a:xfrm>
        </p:spPr>
        <p:txBody>
          <a:bodyPr/>
          <a:lstStyle/>
          <a:p>
            <a:pPr algn="r"/>
            <a:r>
              <a:rPr lang="zh-TW" altLang="en-US" b="1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組員</a:t>
            </a:r>
            <a:r>
              <a:rPr lang="en-US" altLang="zh-TW" b="1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:</a:t>
            </a:r>
            <a:r>
              <a:rPr lang="zh-TW" altLang="en-US" b="1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張品楷、蔡敏麒、洪詩喻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805914-3EDA-4347-931A-9FE8F90A4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0" y="2331964"/>
            <a:ext cx="647700" cy="7905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65C5CC-AD5E-4C3F-B20D-E189D00C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03" y="1098254"/>
            <a:ext cx="62865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CE45022-980B-4396-AACE-338743107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959" y="4657725"/>
            <a:ext cx="962025" cy="22002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B0BFF5-DFF9-4BC6-B3D2-ED22867A3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0" y="4305651"/>
            <a:ext cx="704148" cy="7041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656214C-4F84-4D78-90B4-12FC193A8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6" y="6159051"/>
            <a:ext cx="466725" cy="3238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1F60EFF-D8E5-49C3-B63A-7A165F564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" y="6482901"/>
            <a:ext cx="375099" cy="37509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4504CB8-DCDF-4D12-9693-7400C0341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8" y="6482900"/>
            <a:ext cx="375099" cy="3750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8A19956-C9D5-49D1-993F-A44DA6401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374" y="1536404"/>
            <a:ext cx="691254" cy="38045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1D337FE-A947-4838-AB47-F14D693C1B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23" y="3708018"/>
            <a:ext cx="691254" cy="3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0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483EE4-6E6C-4FA4-994F-E0487509DABA}"/>
              </a:ext>
            </a:extLst>
          </p:cNvPr>
          <p:cNvSpPr txBox="1">
            <a:spLocks/>
          </p:cNvSpPr>
          <p:nvPr/>
        </p:nvSpPr>
        <p:spPr>
          <a:xfrm>
            <a:off x="375682" y="411681"/>
            <a:ext cx="3664690" cy="111940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製作動機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9882C25-C59C-4122-A06D-5CA630441318}"/>
              </a:ext>
            </a:extLst>
          </p:cNvPr>
          <p:cNvSpPr txBox="1"/>
          <p:nvPr/>
        </p:nvSpPr>
        <p:spPr>
          <a:xfrm>
            <a:off x="2208027" y="1531089"/>
            <a:ext cx="4782078" cy="1349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</a:rPr>
              <a:t>鬼抓人遊戲模式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295F58-1742-E847-AF32-6508729F3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398" y="4710206"/>
            <a:ext cx="2044700" cy="1981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0DA20E3-0D19-ED4D-BB54-3EFC9306C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27" y="2885417"/>
            <a:ext cx="1110005" cy="15017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FE3A0C-AB7B-AD41-8BD7-0C0B631ABC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8" y="3526858"/>
            <a:ext cx="880984" cy="21307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ED317DC-940C-314E-947A-B8C3B4DDF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16" y="2205825"/>
            <a:ext cx="880984" cy="21307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42A561F-A12A-9940-90D9-A9588686BF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87" y="4457263"/>
            <a:ext cx="1605054" cy="21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3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533 C 0.07461 -0.00787 0.14922 -0.02083 0.20443 0.01621 C 0.25964 0.05324 0.26589 0.20324 0.33099 0.22755 C 0.39623 0.25209 0.52149 0.20093 0.59532 0.1625 C 0.66901 0.12431 0.75977 -0.00185 0.77331 -0.00277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2" y="10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C 0.05468 -0.19444 0.10963 -0.38865 0.15781 -0.42245 C 0.20599 -0.45625 0.20911 -0.22893 0.28906 -0.203 C 0.36901 -0.17708 0.56953 -0.25254 0.6375 -0.26689 " pathEditMode="relative" rAng="0" ptsTypes="AA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75" y="-2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79CAF98-09C8-48FF-9807-35B3A6B15E71}"/>
              </a:ext>
            </a:extLst>
          </p:cNvPr>
          <p:cNvSpPr/>
          <p:nvPr/>
        </p:nvSpPr>
        <p:spPr>
          <a:xfrm>
            <a:off x="362701" y="358722"/>
            <a:ext cx="33265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6000" b="1" dirty="0"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遊戲特色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554A109-3D4B-4EE3-A3C8-6D99A8986A04}"/>
              </a:ext>
            </a:extLst>
          </p:cNvPr>
          <p:cNvSpPr txBox="1"/>
          <p:nvPr/>
        </p:nvSpPr>
        <p:spPr>
          <a:xfrm>
            <a:off x="4049824" y="301912"/>
            <a:ext cx="5416905" cy="107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</a:rPr>
              <a:t>可愛動畫及造型</a:t>
            </a:r>
            <a:endParaRPr lang="en-US" altLang="zh-TW" sz="4800" dirty="0">
              <a:solidFill>
                <a:schemeClr val="bg1"/>
              </a:solidFill>
              <a:latin typeface="Wawati TC" pitchFamily="82" charset="-120"/>
              <a:ea typeface="Wawati TC" pitchFamily="82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D2AE95B-7711-6D4D-9F8E-F09CFA9CC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01" y="1592920"/>
            <a:ext cx="6750050" cy="409032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390C88F-81B4-9C4B-BB98-B63548E49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775" y="3429000"/>
            <a:ext cx="5103524" cy="311209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1C96141-31C0-FA4C-9432-EE59D210935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8016"/>
            <a:ext cx="1605054" cy="21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C854DCA-29D3-6349-9A43-F80D3D4E140E}"/>
              </a:ext>
            </a:extLst>
          </p:cNvPr>
          <p:cNvSpPr txBox="1"/>
          <p:nvPr/>
        </p:nvSpPr>
        <p:spPr>
          <a:xfrm>
            <a:off x="340659" y="362180"/>
            <a:ext cx="3299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TW" altLang="en-US" sz="6000" b="1" dirty="0"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遊戲特色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F1A6A5-4879-0B47-BFB0-0E51970134D2}"/>
              </a:ext>
            </a:extLst>
          </p:cNvPr>
          <p:cNvSpPr txBox="1"/>
          <p:nvPr/>
        </p:nvSpPr>
        <p:spPr>
          <a:xfrm>
            <a:off x="4049825" y="287608"/>
            <a:ext cx="5757564" cy="218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</a:rPr>
              <a:t>兩種單人模式選擇</a:t>
            </a:r>
            <a:endParaRPr lang="en-US" altLang="zh-TW" sz="4800" dirty="0">
              <a:solidFill>
                <a:schemeClr val="bg1"/>
              </a:solidFill>
              <a:latin typeface="Wawati TC" pitchFamily="82" charset="-120"/>
              <a:ea typeface="Wawati TC" pitchFamily="82" charset="-120"/>
            </a:endParaRPr>
          </a:p>
          <a:p>
            <a:pPr>
              <a:lnSpc>
                <a:spcPct val="150000"/>
              </a:lnSpc>
            </a:pPr>
            <a:endParaRPr lang="zh-TW" altLang="en-US" sz="4800" dirty="0">
              <a:solidFill>
                <a:schemeClr val="bg1"/>
              </a:solidFill>
              <a:latin typeface="Wawati TC" pitchFamily="82" charset="-120"/>
              <a:ea typeface="Wawati TC" pitchFamily="82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0F924FC-FCFF-1341-9DC1-196DFE23B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6" y="2527306"/>
            <a:ext cx="6498291" cy="396851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61DF4B3-C9A3-EA4E-BC0E-216FCB39B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74" y="1592813"/>
            <a:ext cx="5180666" cy="316968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0BA22D-C809-A143-A1A5-9C44FC3C0E8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87" y="4457263"/>
            <a:ext cx="1605054" cy="21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2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3A678FF-D073-F647-928D-2A5BCA9150EF}"/>
              </a:ext>
            </a:extLst>
          </p:cNvPr>
          <p:cNvSpPr txBox="1"/>
          <p:nvPr/>
        </p:nvSpPr>
        <p:spPr>
          <a:xfrm>
            <a:off x="340659" y="362180"/>
            <a:ext cx="3299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TW" altLang="en-US" sz="6000" b="1" dirty="0"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遊戲特色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AA85405-BB3E-F243-91DB-2C80993FF280}"/>
              </a:ext>
            </a:extLst>
          </p:cNvPr>
          <p:cNvSpPr txBox="1"/>
          <p:nvPr/>
        </p:nvSpPr>
        <p:spPr>
          <a:xfrm>
            <a:off x="4049825" y="287608"/>
            <a:ext cx="5757564" cy="107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</a:rPr>
              <a:t>多人連線對戰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6BFF37-07B4-564C-B774-7D7618A44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742" y="1377843"/>
            <a:ext cx="7737599" cy="48940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DAD8D8-B156-3E42-B9D5-5DC0B656D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9" y="3147010"/>
            <a:ext cx="5412441" cy="34233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62B57FF-026B-1041-B35A-2577E293649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9" y="1377843"/>
            <a:ext cx="1605054" cy="21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8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7CC37B3-AF65-4EB4-83D4-97BDB04BD143}"/>
              </a:ext>
            </a:extLst>
          </p:cNvPr>
          <p:cNvSpPr/>
          <p:nvPr/>
        </p:nvSpPr>
        <p:spPr>
          <a:xfrm>
            <a:off x="488207" y="358722"/>
            <a:ext cx="332655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6000" b="1" dirty="0">
                <a:latin typeface="Wawati TC" pitchFamily="82" charset="-120"/>
                <a:ea typeface="Wawati TC" pitchFamily="82" charset="-120"/>
                <a:cs typeface="Kenney High" panose="00000400000000000000" pitchFamily="2" charset="-79"/>
              </a:rPr>
              <a:t>技術實現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327B51-E11A-4897-9C39-F778343D9762}"/>
              </a:ext>
            </a:extLst>
          </p:cNvPr>
          <p:cNvSpPr txBox="1"/>
          <p:nvPr/>
        </p:nvSpPr>
        <p:spPr>
          <a:xfrm>
            <a:off x="729787" y="1374385"/>
            <a:ext cx="10732425" cy="1072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800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</a:rPr>
              <a:t>網路連線</a:t>
            </a:r>
            <a:r>
              <a:rPr lang="en-US" altLang="zh-TW" sz="4800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</a:rPr>
              <a:t>(</a:t>
            </a:r>
            <a:r>
              <a:rPr lang="zh-TW" altLang="en-US" sz="4800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</a:rPr>
              <a:t>如何即時同步每個玩家一致</a:t>
            </a:r>
            <a:r>
              <a:rPr lang="en-US" altLang="zh-TW" sz="4800" dirty="0">
                <a:solidFill>
                  <a:schemeClr val="bg1"/>
                </a:solidFill>
                <a:latin typeface="Wawati TC" pitchFamily="82" charset="-120"/>
                <a:ea typeface="Wawati TC" pitchFamily="82" charset="-12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9BA586-80B2-9249-9F48-B307AFE6C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83" y="2344575"/>
            <a:ext cx="7135824" cy="4513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634415-171B-F44E-80C5-803EAC3AC2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87" y="4457263"/>
            <a:ext cx="1605054" cy="21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506</Words>
  <Application>Microsoft Macintosh PowerPoint</Application>
  <PresentationFormat>寬螢幕</PresentationFormat>
  <Paragraphs>82</Paragraphs>
  <Slides>6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Wawati TC</vt:lpstr>
      <vt:lpstr>Arial</vt:lpstr>
      <vt:lpstr>Calibri</vt:lpstr>
      <vt:lpstr>Calibri Light</vt:lpstr>
      <vt:lpstr>Office 佈景主題</vt:lpstr>
      <vt:lpstr>Survival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</dc:title>
  <dc:creator>ASUS</dc:creator>
  <cp:lastModifiedBy>Micky Tsai</cp:lastModifiedBy>
  <cp:revision>6</cp:revision>
  <dcterms:created xsi:type="dcterms:W3CDTF">2021-10-26T01:13:11Z</dcterms:created>
  <dcterms:modified xsi:type="dcterms:W3CDTF">2021-10-28T03:15:40Z</dcterms:modified>
</cp:coreProperties>
</file>